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31D7-04BF-436D-891A-302CE811F851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DE8D-6856-4F3A-AA75-7041CFA465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LIQUEFACTION OF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Liquefaction is the transformation of a gaseous substance into its liquid state.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change is the outcome of change in physical conditions like temperature, pressure, and volume.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Thomas </a:t>
            </a:r>
            <a:r>
              <a:rPr lang="en-US" sz="3200" dirty="0"/>
              <a:t>Andrew was the first person to study the change of state from gases to liquids in Carbon Dioxide.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It </a:t>
            </a:r>
            <a:r>
              <a:rPr lang="en-US" sz="3200" dirty="0"/>
              <a:t>was later discovered that most real gases behave like Carbon Dioxide (CO</a:t>
            </a:r>
            <a:r>
              <a:rPr lang="en-US" sz="3200" baseline="-25000" dirty="0"/>
              <a:t>2</a:t>
            </a:r>
            <a:r>
              <a:rPr lang="en-US" sz="3200" dirty="0"/>
              <a:t>) and change from gases to liquids if optimum physical changes in temperature and pressure are achieved.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CRITICAL TEMPERATURE, VOLUME, AND PRESSURE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Andrews </a:t>
            </a:r>
            <a:r>
              <a:rPr lang="en-US" sz="3200" dirty="0"/>
              <a:t>in his experiment observed that above a specific temperature, the gas sample couldn’t be liquefied, howsoever high the pressure </a:t>
            </a:r>
            <a:r>
              <a:rPr lang="en-US" sz="3200" dirty="0" smtClean="0"/>
              <a:t>is given.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critical temperature is the temperature at which a gas changes into liquid.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With </a:t>
            </a:r>
            <a:r>
              <a:rPr lang="en-US" sz="3200" dirty="0"/>
              <a:t>the increase in temperature, the pressure required to liquefy a gas also increases. 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temperature was the highest temperature at which a gas appears in the form of a liquid. It is the critical temperature or T</a:t>
            </a:r>
            <a:r>
              <a:rPr lang="en-US" sz="3200" baseline="-25000" dirty="0"/>
              <a:t>C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Critical constants play an essential role in the change of states of matter. </a:t>
            </a:r>
            <a:endParaRPr lang="en-US" sz="3200" dirty="0" smtClean="0"/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Critical </a:t>
            </a:r>
            <a:r>
              <a:rPr lang="en-US" sz="3200" dirty="0"/>
              <a:t>constants are critical pressure, temperature, and volume. </a:t>
            </a:r>
            <a:endParaRPr lang="en-US" sz="3200" dirty="0" smtClean="0"/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volume of one mole of a gas volume liquefied at critical temperature is known as the critical volume (</a:t>
            </a:r>
            <a:r>
              <a:rPr lang="en-US" sz="3200" dirty="0" err="1"/>
              <a:t>V</a:t>
            </a:r>
            <a:r>
              <a:rPr lang="en-US" sz="3200" baseline="-25000" dirty="0" err="1"/>
              <a:t>c</a:t>
            </a:r>
            <a:r>
              <a:rPr lang="en-US" sz="3200" dirty="0" smtClean="0"/>
              <a:t>). 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pressure required to liquefy the gas at critical temperature is called as the Critical pressure  (p</a:t>
            </a:r>
            <a:r>
              <a:rPr lang="en-US" sz="3200" baseline="-25000" dirty="0"/>
              <a:t>c</a:t>
            </a:r>
            <a:r>
              <a:rPr lang="en-US" sz="3200" dirty="0"/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Isotherm of Carbon </a:t>
            </a:r>
            <a:r>
              <a:rPr lang="en-US" sz="3600" b="1" dirty="0" smtClean="0"/>
              <a:t>Dioxide</a:t>
            </a:r>
          </a:p>
          <a:p>
            <a:endParaRPr lang="en-US" sz="3600" b="1" dirty="0"/>
          </a:p>
          <a:p>
            <a:pPr>
              <a:buFont typeface="Arial" pitchFamily="34" charset="0"/>
              <a:buChar char="•"/>
            </a:pPr>
            <a:r>
              <a:rPr lang="en-US" sz="3600" dirty="0"/>
              <a:t>The graph between the Pressure and Volume at a given constant temperature is the isotherm. </a:t>
            </a:r>
            <a:endParaRPr lang="en-US" sz="3600" dirty="0" smtClean="0"/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On </a:t>
            </a:r>
            <a:r>
              <a:rPr lang="en-US" sz="3600" dirty="0"/>
              <a:t>studying the isotherm of Carbon dioxide we get to know the different intervals of temperatures at which a gas can show signs of liquefaction: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ns\Desktop\n5lb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41480"/>
            <a:ext cx="6324600" cy="62165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2286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ISOTHERM OF CARBONDIOXIDE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We see that the gaseous state of carbon dioxide changes to liquid at 30.98° C.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curve changes at a lower temperature, while at the higher temperature it does not show any change.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At </a:t>
            </a:r>
            <a:r>
              <a:rPr lang="en-US" sz="3200" dirty="0"/>
              <a:t>30.98°C, the gas shows considerable deviation from the ideal gas behavior.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On attaining 21.5° Carbon dioxide behaves like a gas until point </a:t>
            </a:r>
            <a:r>
              <a:rPr lang="en-US" sz="2800" dirty="0" smtClean="0"/>
              <a:t>B.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point B shows signs of liquid CO</a:t>
            </a:r>
            <a:r>
              <a:rPr lang="en-US" sz="2800" baseline="-25000" dirty="0"/>
              <a:t>2 </a:t>
            </a:r>
            <a:r>
              <a:rPr lang="en-US" sz="2800" dirty="0"/>
              <a:t>. 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gas now exists in the dual form </a:t>
            </a:r>
            <a:r>
              <a:rPr lang="en-US" sz="2800" dirty="0" err="1"/>
              <a:t>i.e</a:t>
            </a:r>
            <a:r>
              <a:rPr lang="en-US" sz="2800" dirty="0"/>
              <a:t> both liquid and gas.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At </a:t>
            </a:r>
            <a:r>
              <a:rPr lang="en-US" sz="2800" dirty="0"/>
              <a:t>this stage compressing further does not affect the pressure on the gas, rather it results in condensation</a:t>
            </a:r>
            <a:r>
              <a:rPr lang="en-US" sz="28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 At point C, all the CO</a:t>
            </a:r>
            <a:r>
              <a:rPr lang="en-US" sz="2800" baseline="-25000" dirty="0"/>
              <a:t>2 </a:t>
            </a:r>
            <a:r>
              <a:rPr lang="en-US" sz="2800" dirty="0"/>
              <a:t>gas has condensed and further compression results in the rise in </a:t>
            </a:r>
            <a:r>
              <a:rPr lang="en-US" sz="2800" dirty="0" smtClean="0"/>
              <a:t>pressure.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From </a:t>
            </a:r>
            <a:r>
              <a:rPr lang="en-US" sz="2800" dirty="0"/>
              <a:t>the above isotherm it is clear that at </a:t>
            </a:r>
            <a:r>
              <a:rPr lang="en-US" sz="2800" dirty="0" smtClean="0"/>
              <a:t>point A,</a:t>
            </a:r>
            <a:r>
              <a:rPr lang="en-US" sz="2800" dirty="0"/>
              <a:t> CO</a:t>
            </a:r>
            <a:r>
              <a:rPr lang="en-US" sz="2800" baseline="-25000" dirty="0"/>
              <a:t>2  </a:t>
            </a:r>
            <a:r>
              <a:rPr lang="en-US" sz="2800" dirty="0"/>
              <a:t>exists in the gaseous state while at point D it exists in a liquid state.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At </a:t>
            </a:r>
            <a:r>
              <a:rPr lang="en-US" sz="2800" dirty="0"/>
              <a:t>point D the compression of the liquid CO</a:t>
            </a:r>
            <a:r>
              <a:rPr lang="en-US" sz="2800" baseline="-25000" dirty="0"/>
              <a:t>2</a:t>
            </a:r>
            <a:r>
              <a:rPr lang="en-US" sz="2800" dirty="0"/>
              <a:t> is almost impossible. At point C an equilibrium state between the two states of matter is seen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LIQUEFACTION OF GASES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LIQUEFACTION OF GASES</dc:title>
  <dc:creator>sns</dc:creator>
  <cp:lastModifiedBy>sns</cp:lastModifiedBy>
  <cp:revision>3</cp:revision>
  <dcterms:created xsi:type="dcterms:W3CDTF">2019-10-17T04:58:45Z</dcterms:created>
  <dcterms:modified xsi:type="dcterms:W3CDTF">2019-10-17T05:22:42Z</dcterms:modified>
</cp:coreProperties>
</file>